
<file path=META-INF/manifest.xml><?xml version="1.0" encoding="utf-8"?>
<manifest:manifest xmlns:manifest="urn:oasis:names:tc:opendocument:xmlns:manifest:1.0" xmlns:loext="urn:org:documentfoundation:names:experimental:office:xmlns:loext:1.0" manifest:version="1.2">
  <manifest:file-entry manifest:full-path="/" manifest:version="1.2" manifest:media-type="application/vnd.oasis.opendocument.presentation"/>
  <manifest:file-entry manifest:full-path="Configurations2/" manifest:media-type="application/vnd.sun.xml.ui.configuration"/>
  <manifest:file-entry manifest:full-path="styles.xml" manifest:media-type="text/xml"/>
  <manifest:file-entry manifest:full-path="content.xml" manifest:media-type="text/xml"/>
  <manifest:file-entry manifest:full-path="Pictures/1000020100000E3A0000077A660970ED85BB77F8.png" manifest:media-type="image/png"/>
  <manifest:file-entry manifest:full-path="Pictures/1000020100000E6C0000072A5D2D23CBE22C2EB9.png" manifest:media-type="image/png"/>
  <manifest:file-entry manifest:full-path="Pictures/1000020100000EA40000074CE1CB38C1EA81DC87.png" manifest:media-type="image/png"/>
  <manifest:file-entry manifest:full-path="Pictures/1000020100000DF200000822B8872AF815A86386.png" manifest:media-type="image/png"/>
  <manifest:file-entry manifest:full-path="Pictures/1000020100000C4A0000073E2B93178B94664E78.png" manifest:media-type="image/png"/>
  <manifest:file-entry manifest:full-path="Pictures/1000020100000CF60000073809BA32F1071B9291.png" manifest:media-type="image/png"/>
  <manifest:file-entry manifest:full-path="Pictures/1000020100000E8A000007B21D03D1D87BEFF07A.png" manifest:media-type="image/png"/>
  <manifest:file-entry manifest:full-path="Pictures/1000020100000EB60000083079AAD0AED724D68F.png" manifest:media-type="image/png"/>
  <manifest:file-entry manifest:full-path="Pictures/1000020100000C58000006DC8497F75D248E15FA.png" manifest:media-type="image/png"/>
  <manifest:file-entry manifest:full-path="Pictures/1000020100000E7A000007D264AEB457384FEB90.png" manifest:media-type="image/png"/>
  <manifest:file-entry manifest:full-path="Pictures/1000020100000E520000082C211FE52B41FE1381.png" manifest:media-type="image/png"/>
  <manifest:file-entry manifest:full-path="Pictures/1000020100000E180000082E415852E06DA3D782.png" manifest:media-type="image/png"/>
  <manifest:file-entry manifest:full-path="Pictures/1000020100000C44000006FA7C701C31FAA422DA.png" manifest:media-type="image/png"/>
  <manifest:file-entry manifest:full-path="Pictures/1000020100000E26000008307DF882197909A20E.png" manifest:media-type="image/png"/>
  <manifest:file-entry manifest:full-path="Pictures/1000020100000EB40000065ED3D730F09FD6EEAD.png" manifest:media-type="image/png"/>
  <manifest:file-entry manifest:full-path="Pictures/1000020100000C5C0000073C5D1B61455669C0BB.png" manifest:media-type="image/png"/>
  <manifest:file-entry manifest:full-path="Pictures/1000020100000ECC000006DE8404DABD4D00E632.png" manifest:media-type="image/png"/>
  <manifest:file-entry manifest:full-path="Pictures/1000020100000E2C0000083CB3E7DDB90E5E698D.png" manifest:media-type="image/png"/>
  <manifest:file-entry manifest:full-path="settings.xml" manifest:media-type="text/xml"/>
  <manifest:file-entry manifest:full-path="Thumbnails/thumbnail.png" manifest:media-type="image/png"/>
  <manifest:file-entry manifest:full-path="meta.xml" manifest:media-type="text/xml"/>
</manifest:manifest>
</file>

<file path=Pictures/1000020100000C44000006FA7C701C31FAA422DA.png>
</file>

<file path=Pictures/1000020100000C4A0000073E2B93178B94664E78.png>
</file>

<file path=Pictures/1000020100000C58000006DC8497F75D248E15FA.png>
</file>

<file path=Pictures/1000020100000C5C0000073C5D1B61455669C0BB.png>
</file>

<file path=Pictures/1000020100000CF60000073809BA32F1071B9291.png>
</file>

<file path=Pictures/1000020100000DF200000822B8872AF815A86386.png>
</file>

<file path=Pictures/1000020100000E180000082E415852E06DA3D782.png>
</file>

<file path=Pictures/1000020100000E26000008307DF882197909A20E.png>
</file>

<file path=Pictures/1000020100000E2C0000083CB3E7DDB90E5E698D.png>
</file>

<file path=Pictures/1000020100000E3A0000077A660970ED85BB77F8.png>
</file>

<file path=Pictures/1000020100000E520000082C211FE52B41FE1381.png>
</file>

<file path=Pictures/1000020100000E6C0000072A5D2D23CBE22C2EB9.png>
</file>

<file path=Pictures/1000020100000E7A000007D264AEB457384FEB90.png>
</file>

<file path=Pictures/1000020100000E8A000007B21D03D1D87BEFF07A.png>
</file>

<file path=Pictures/1000020100000EA40000074CE1CB38C1EA81DC87.png>
</file>

<file path=Pictures/1000020100000EB40000065ED3D730F09FD6EEAD.png>
</file>

<file path=Pictures/1000020100000EB60000083079AAD0AED724D68F.png>
</file>

<file path=Pictures/1000020100000ECC000006DE8404DABD4D00E632.png>
</file>

<file path=Thumbnails/thumbnail.png>
</file>

<file path=content.xml><?xml version="1.0" encoding="utf-8"?>
<office:document-content xmlns:officeooo="http://openoffice.org/2009/office" xmlns:anim="urn:oasis:names:tc:opendocument:xmlns:animation:1.0" xmlns:smil="urn:oasis:names:tc:opendocument:xmlns:smil-compatible:1.0" xmlns:presentation="urn:oasis:names:tc:opendocument:xmlns:presentation:1.0" xmlns:css3t="http://www.w3.org/TR/css3-text/" xmlns:grddl="http://www.w3.org/2003/g/data-view#" xmlns:xhtml="http://www.w3.org/1999/xhtml" xmlns:xsi="http://www.w3.org/2001/XMLSchema-instance" xmlns:chart="urn:oasis:names:tc:opendocument:xmlns:chart:1.0" xmlns:svg="urn:oasis:names:tc:opendocument:xmlns:svg-compatible:1.0" xmlns:draw="urn:oasis:names:tc:opendocument:xmlns:drawing:1.0" xmlns:rpt="http://openoffice.org/2005/report" xmlns:text="urn:oasis:names:tc:opendocument:xmlns:text:1.0" xmlns:style="urn:oasis:names:tc:opendocument:xmlns:style:1.0" xmlns:meta="urn:oasis:names:tc:opendocument:xmlns:meta:1.0" xmlns:xlink="http://www.w3.org/1999/xlink" xmlns:fo="urn:oasis:names:tc:opendocument:xmlns:xsl-fo-compatible:1.0" xmlns:of="urn:oasis:names:tc:opendocument:xmlns:of:1.2" xmlns:dc="http://purl.org/dc/elements/1.1/" xmlns:ooo="http://openoffice.org/2004/office" xmlns:dr3d="urn:oasis:names:tc:opendocument:xmlns:dr3d:1.0" xmlns:formx="urn:openoffice:names:experimental:ooxml-odf-interop:xmlns:form:1.0" xmlns:calcext="urn:org:documentfoundation:names:experimental:calc:xmlns:calcext:1.0" xmlns:drawooo="http://openoffice.org/2010/draw" xmlns:field="urn:openoffice:names:experimental:ooo-ms-interop:xmlns:field:1.0" xmlns:office="urn:oasis:names:tc:opendocument:xmlns:office:1.0" xmlns:table="urn:oasis:names:tc:opendocument:xmlns:table:1.0" xmlns:number="urn:oasis:names:tc:opendocument:xmlns:datastyle:1.0" xmlns:ooow="http://openoffice.org/2004/writer" xmlns:oooc="http://openoffice.org/2004/calc" xmlns:tableooo="http://openoffice.org/2009/table" xmlns:loext="urn:org:documentfoundation:names:experimental:office:xmlns:loext:1.0" xmlns:math="http://www.w3.org/1998/Math/MathML" xmlns:form="urn:oasis:names:tc:opendocument:xmlns:form:1.0" xmlns:script="urn:oasis:names:tc:opendocument:xmlns:script:1.0" xmlns:dom="http://www.w3.org/2001/xml-events" xmlns:xforms="http://www.w3.org/2002/xforms" xmlns:xsd="http://www.w3.org/2001/XMLSchema" office:version="1.2">
  <office:scripts/>
  <office:font-face-decls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Noto Sans" svg:font-family="'Noto Sans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automatic-styles>
    <style:style style:name="dp1" style:family="drawing-page">
      <style:drawing-page-properties presentation:background-visible="true" presentation:background-objects-visible="true" presentation:display-footer="true" presentation:display-page-number="false" presentation:display-date-time="true"/>
    </style:style>
    <style:style style:name="gr1" style:family="graphic" style:parent-style-name="Object_20_with_20_no_20_fill_20_and_20_no_20_line">
      <style:graphic-properties draw:textarea-horizontal-align="center" draw:textarea-vertical-align="middle" draw:color-mode="standard" draw:luminance="0%" draw:contrast="0%" draw:gamma="100%" draw:red="0%" draw:green="0%" draw:blue="0%" fo:clip="rect(0cm, 0cm, 0cm, 0cm)" draw:image-opacity="100%" style:mirror="none"/>
    </style:style>
    <style:style style:name="gr2" style:family="graphic">
      <style:graphic-properties style:protect="size"/>
    </style:style>
    <style:style style:name="pr1" style:family="presentation" style:parent-style-name="Default-notes">
      <style:graphic-properties draw:fill-color="#ffffff" fo:min-height="12.572cm"/>
      <style:paragraph-properties style:writing-mode="lr-tb"/>
    </style:style>
    <style:style style:name="P1" style:family="paragraph">
      <style:paragraph-properties fo:text-align="center"/>
    </style:style>
    <style:style style:name="P2" style:family="paragraph">
      <loext:graphic-properties draw:fill-color="#ffffff"/>
      <style:paragraph-properties style:writing-mode="lr-tb"/>
    </style:style>
    <style:style style:name="P3" style:family="paragraph">
      <loext:graphic-properties draw:fill-color="#ffffff"/>
      <style:paragraph-properties style:writing-mode="lr-tb"/>
      <style:text-properties fo:font-size="20pt"/>
    </style:style>
  </office:automatic-styles>
  <office:body>
    <office:presentation>
      <draw:page draw:name="page1" draw:style-name="dp1" draw:master-page-name="Default" presentation:presentation-page-layout-name="AL1T0">
        <draw:frame draw:style-name="gr1" draw:text-style-name="P1" draw:layer="layout" svg:width="27.999cm" svg:height="12.993cm" svg:x="0.048cm" svg:y="1.407cm">
          <draw:image xlink:href="Pictures/1000020100000ECC000006DE8404DABD4D00E632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2" draw:style-name="dp1" draw:master-page-name="Default" presentation:presentation-page-layout-name="AL1T0">
        <draw:frame draw:style-name="gr1" draw:text-style-name="P1" draw:layer="layout" svg:width="25.124cm" svg:height="14.806cm" svg:x="1.33cm" svg:y="0.613cm">
          <draw:image xlink:href="Pictures/1000020100000C4A0000073E2B93178B94664E78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2" presentation:class="page"/>
          <draw:frame presentation:style-name="pr1" draw:text-style-name="P3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3" draw:style-name="dp1" draw:master-page-name="Default" presentation:presentation-page-layout-name="AL1T0">
        <draw:frame draw:style-name="gr1" draw:text-style-name="P1" draw:layer="layout" svg:width="26.833cm" svg:height="14.933cm" svg:x="0.599cm" svg:y="0.508cm">
          <draw:image xlink:href="Pictures/1000020100000EB60000083079AAD0AED724D68F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3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4" draw:style-name="dp1" draw:master-page-name="Default" presentation:presentation-page-layout-name="AL1T0">
        <draw:frame draw:style-name="gr1" draw:text-style-name="P1" draw:layer="layout" svg:width="27.031cm" svg:height="15.054cm" svg:x="0.401cm" svg:y="0.186cm">
          <draw:image xlink:href="Pictures/1000020100000CF60000073809BA32F1071B9291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4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5" draw:style-name="dp1" draw:master-page-name="Default" presentation:presentation-page-layout-name="AL1T0">
        <draw:frame draw:style-name="gr1" draw:text-style-name="P1" draw:layer="layout" svg:width="26.533cm" svg:height="14.043cm" svg:x="0.762cm" svg:y="0.762cm">
          <draw:image xlink:href="Pictures/1000020100000E8A000007B21D03D1D87BEFF07A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5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6" draw:style-name="dp1" draw:master-page-name="Default" presentation:presentation-page-layout-name="AL1T0">
        <draw:frame draw:style-name="gr1" draw:text-style-name="P1" draw:layer="layout" svg:width="26.523cm" svg:height="14.738cm" svg:x="0.762cm" svg:y="0.502cm">
          <draw:image xlink:href="Pictures/1000020100000C58000006DC8497F75D248E15FA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6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7" draw:style-name="dp1" draw:master-page-name="Default" presentation:presentation-page-layout-name="AL1T0">
        <draw:frame draw:style-name="gr1" draw:text-style-name="P1" draw:layer="layout" svg:width="25.307cm" svg:height="14.442cm" svg:x="1.524cm" svg:y="0.762cm">
          <draw:image xlink:href="Pictures/1000020100000E520000082C211FE52B41FE1381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7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8" draw:style-name="dp1" draw:master-page-name="Default" presentation:presentation-page-layout-name="AL1T0">
        <draw:frame draw:style-name="gr1" draw:text-style-name="P1" draw:layer="layout" svg:width="26.622cm" svg:height="15.142cm" svg:x="0.556cm" svg:y="0.352cm">
          <draw:image xlink:href="Pictures/1000020100000C44000006FA7C701C31FAA422DA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8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9" draw:style-name="dp1" draw:master-page-name="Default" presentation:presentation-page-layout-name="AL1T0">
        <draw:frame draw:style-name="gr1" draw:text-style-name="P1" draw:layer="layout" svg:width="26.523cm" svg:height="11.485cm" svg:x="0.655cm" svg:y="2.481cm">
          <draw:image xlink:href="Pictures/1000020100000EB40000065ED3D730F09FD6EEAD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9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0" draw:style-name="dp1" draw:master-page-name="Default" presentation:presentation-page-layout-name="AL1T0">
        <draw:frame draw:style-name="gr1" draw:text-style-name="P1" draw:layer="layout" svg:width="25.977cm" svg:height="15.205cm" svg:x="1.016cm" svg:y="0.289cm">
          <draw:image xlink:href="Pictures/1000020100000C5C0000073C5D1B61455669C0BB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0" presentation:class="page"/>
          <draw:frame presentation:style-name="pr1" draw:text-style-name="P3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1" draw:style-name="dp1" draw:master-page-name="Default" presentation:presentation-page-layout-name="AL1T0">
        <draw:frame draw:style-name="gr1" draw:text-style-name="P1" draw:layer="layout" svg:width="26.269cm" svg:height="14.19cm" svg:x="0.736cm" svg:y="0.917cm">
          <draw:image xlink:href="Pictures/1000020100000E7A000007D264AEB457384FEB90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1" presentation:class="page"/>
          <draw:frame presentation:style-name="pr1" draw:text-style-name="P3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2" draw:style-name="dp1" draw:master-page-name="Default" presentation:presentation-page-layout-name="AL1T0">
        <draw:frame draw:style-name="gr1" draw:text-style-name="P1" draw:layer="layout" svg:width="26.385cm" svg:height="15.269cm" svg:x="0.793cm" svg:y="0.225cm">
          <draw:image xlink:href="Pictures/1000020100000E26000008307DF882197909A20E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2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3" draw:style-name="dp1" draw:master-page-name="Default" presentation:presentation-page-layout-name="AL1T0">
        <draw:frame draw:style-name="gr1" draw:text-style-name="P1" draw:layer="layout" svg:width="26.162cm" svg:height="15.201cm" svg:x="0.762cm" svg:y="0.293cm">
          <draw:image xlink:href="Pictures/1000020100000E2C0000083CB3E7DDB90E5E698D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3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4" draw:style-name="dp1" draw:master-page-name="Default" presentation:presentation-page-layout-name="AL1T0">
        <draw:frame draw:style-name="gr1" draw:text-style-name="P1" draw:layer="layout" svg:width="25.772cm" svg:height="15.03cm" svg:x="1.016cm" svg:y="0.464cm">
          <draw:image xlink:href="Pictures/1000020100000DF200000822B8872AF815A86386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4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5" draw:style-name="dp1" draw:master-page-name="Default" presentation:presentation-page-layout-name="AL1T0">
        <draw:frame draw:style-name="gr1" draw:text-style-name="P1" draw:layer="layout" svg:width="25.838cm" svg:height="14.996cm" svg:x="0.832cm" svg:y="0.498cm">
          <draw:image xlink:href="Pictures/1000020100000E180000082E415852E06DA3D782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5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6" draw:style-name="dp1" draw:master-page-name="Default" presentation:presentation-page-layout-name="AL1T0">
        <draw:frame draw:style-name="gr1" draw:text-style-name="P1" draw:layer="layout" svg:width="27.999cm" svg:height="13.954cm" svg:x="0.048cm" svg:y="0.927cm">
          <draw:image xlink:href="Pictures/1000020100000EA40000074CE1CB38C1EA81DC87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6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7" draw:style-name="dp1" draw:master-page-name="Default" presentation:presentation-page-layout-name="AL1T0">
        <draw:frame draw:style-name="gr1" draw:text-style-name="P1" draw:layer="layout" svg:width="27.539cm" svg:height="13.68cm" svg:x="0.254cm" svg:y="1.178cm">
          <draw:image xlink:href="Pictures/1000020100000E6C0000072A5D2D23CBE22C2EB9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7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8" draw:style-name="dp1" draw:master-page-name="Default" presentation:presentation-page-layout-name="AL1T0">
        <draw:frame draw:style-name="gr1" draw:text-style-name="P1" draw:layer="layout" svg:width="27.539cm" svg:height="14.472cm" svg:x="0.147cm" svg:y="0.762cm">
          <draw:image xlink:href="Pictures/1000020100000E3A0000077A660970ED85BB77F8.png" xlink:type="simple" xlink:show="embed" xlink:actuate="onLoad" loext:mime-type="image/png">
            <text:p/>
          </draw:image>
        </draw:frame>
        <presentation:notes draw:style-name="dp1">
          <draw:page-thumbnail draw:style-name="gr2" draw:layer="layout" svg:width="18.624cm" svg:height="10.476cm" svg:x="1.482cm" svg:y="2.123cm" draw:page-number="18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19" draw:style-name="dp1" draw:master-page-name="Default" presentation:presentation-page-layout-name="AL1T0">
        <presentation:notes draw:style-name="dp1">
          <draw:page-thumbnail draw:style-name="gr2" draw:layer="layout" svg:width="18.624cm" svg:height="10.476cm" svg:x="1.482cm" svg:y="2.123cm" draw:page-number="19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draw:page draw:name="page20" draw:style-name="dp1" draw:master-page-name="Default" presentation:presentation-page-layout-name="AL1T0">
        <presentation:notes draw:style-name="dp1">
          <draw:page-thumbnail draw:style-name="gr2" draw:layer="layout" svg:width="18.624cm" svg:height="10.476cm" svg:x="1.482cm" svg:y="2.123cm" draw:page-number="20" presentation:class="page"/>
          <draw:frame presentation:style-name="pr1" draw:text-style-name="P2" draw:layer="layout" svg:width="17.271cm" svg:height="12.572cm" svg:x="2.159cm" svg:y="13.271cm" presentation:class="notes" presentation:placeholder="true">
            <draw:text-box/>
          </draw:frame>
        </presentation:notes>
      </draw:page>
      <presentation:settings presentation:mouse-visible="false"/>
    </office:presentation>
  </office:body>
</office:document-content>
</file>

<file path=meta.xml><?xml version="1.0" encoding="utf-8"?>
<office:document-meta xmlns:officeooo="http://openoffice.org/2009/office" xmlns:anim="urn:oasis:names:tc:opendocument:xmlns:animation:1.0" xmlns:smil="urn:oasis:names:tc:opendocument:xmlns:smil-compatible:1.0" xmlns:presentation="urn:oasis:names:tc:opendocument:xmlns:presentation:1.0" xmlns:grddl="http://www.w3.org/2003/g/data-view#" xmlns:meta="urn:oasis:names:tc:opendocument:xmlns:meta:1.0" xmlns:xlink="http://www.w3.org/1999/xlink" xmlns:dc="http://purl.org/dc/elements/1.1/" xmlns:ooo="http://openoffice.org/2004/office" xmlns:office="urn:oasis:names:tc:opendocument:xmlns:office:1.0" office:version="1.2">
  <office:meta>
    <meta:creation-date>2023-05-02T21:03:43.857784803</meta:creation-date>
    <dc:date>2023-05-02T21:22:36.949452680</dc:date>
    <meta:editing-duration>PT8M37S</meta:editing-duration>
    <meta:editing-cycles>1</meta:editing-cycles>
    <meta:document-statistic meta:object-count="79"/>
    <meta:generator>LibreOffice/6.4.7.2$Linux_X86_64 LibreOffice_project/40$Build-2</meta:generator>
  </office:meta>
</office:document-meta>
</file>

<file path=settings.xml><?xml version="1.0" encoding="utf-8"?>
<office:document-settings xmlns:officeooo="http://openoffice.org/2009/office" xmlns:anim="urn:oasis:names:tc:opendocument:xmlns:animation:1.0" xmlns:smil="urn:oasis:names:tc:opendocument:xmlns:smil-compatible:1.0" xmlns:presentation="urn:oasis:names:tc:opendocument:xmlns:presentation:1.0" xmlns:config="urn:oasis:names:tc:opendocument:xmlns:config:1.0" xmlns:xlink="http://www.w3.org/1999/xlink" xmlns:ooo="http://openoffice.org/2004/office" xmlns:office="urn:oasis:names:tc:opendocument:xmlns:office:1.0" office:version="1.2">
  <office:settings>
    <config:config-item-set config:name="ooo:view-settings">
      <config:config-item config:name="VisibleAreaTop" config:type="int">-853</config:config-item>
      <config:config-item config:name="VisibleAreaLeft" config:type="int">-427</config:config-item>
      <config:config-item config:name="VisibleAreaWidth" config:type="int">28951</config:config-item>
      <config:config-item config:name="VisibleAreaHeight" config:type="int">17514</config:config-item>
      <config:config-item-map-indexed config:name="Views">
        <config:config-item-map-entry>
          <config:config-item config:name="ViewId" config:type="string">view1</config:config-item>
          <config:config-item config:name="GridIsVisible" config:type="boolean">false</config:config-item>
          <config:config-item config:name="GridIsFront" config:type="boolean">false</config:config-item>
          <config:config-item config:name="IsSnapToGrid" config:type="boolean">true</config:config-item>
          <config:config-item config:name="IsSnapToPageMargins" config:type="boolean">true</config:config-item>
          <config:config-item config:name="IsSnapToSnapLines" config:type="boolean">true</config:config-item>
          <config:config-item config:name="IsSnapToObjectFrame" config:type="boolean">true</config:config-item>
          <config:config-item config:name="IsSnapToObjectPoints" config:type="boolean">false</config:config-item>
          <config:config-item config:name="IsPlusHandlesAlwaysVisible" config:type="boolean">false</config:config-item>
          <config:config-item config:name="IsFrameDragSingles" config:type="boolean">true</config:config-item>
          <config:config-item config:name="EliminatePolyPointLimitAngle" config:type="int">1500</config:config-item>
          <config:config-item config:name="IsEliminatePolyPoints" config:type="boolean">false</config:config-item>
          <config:config-item config:name="VisibleLayers" config:type="base64Binary">Hw==</config:config-item>
          <config:config-item config:name="PrintableLayers" config:type="base64Binary">Hw==</config:config-item>
          <config:config-item config:name="LockedLayers" config:type="base64Binary"/>
          <config:config-item config:name="NoAttribs" config:type="boolean">false</config:config-item>
          <config:config-item config:name="NoColors" config:type="boolean">true</config:config-item>
          <config:config-item config:name="RulerIsVisible" config:type="boolean">false</config:config-item>
          <config:config-item config:name="PageKind" config:type="short">0</config:config-item>
          <config:config-item config:name="SelectedPage" config:type="short">17</config:config-item>
          <config:config-item config:name="IsLayerMode" config:type="boolean">false</config:config-item>
          <config:config-item config:name="IsDoubleClickTextEdit" config:type="boolean">true</config:config-item>
          <config:config-item config:name="IsClickChangeRotation" config:type="boolean">true</config:config-item>
          <config:config-item config:name="SlidesPerRow" config:type="short">4</config:config-item>
          <config:config-item config:name="EditMode" config:type="int">0</config:config-item>
          <config:config-item config:name="VisibleAreaTop" config:type="int">-853</config:config-item>
          <config:config-item config:name="VisibleAreaLeft" config:type="int">-427</config:config-item>
          <config:config-item config:name="VisibleAreaWidth" config:type="int">28952</config:config-item>
          <config:config-item config:name="VisibleAreaHeight" config:type="int">17515</config:config-item>
          <config:config-item config:name="GridCoarseWidth" config:type="int">2540</config:config-item>
          <config:config-item config:name="GridCoarseHeight" config:type="int">2540</config:config-item>
          <config:config-item config:name="GridFineWidth" config:type="int">254</config:config-item>
          <config:config-item config:name="GridFineHeight" config:type="int">254</config:config-item>
          <config:config-item config:name="GridSnapWidthXNumerator" config:type="int">2540</config:config-item>
          <config:config-item config:name="GridSnapWidthXDenominator" config:type="int">10</config:config-item>
          <config:config-item config:name="GridSnapWidthYNumerator" config:type="int">2540</config:config-item>
          <config:config-item config:name="GridSnapWidthYDenominator" config:type="int">10</config:config-item>
          <config:config-item config:name="IsAngleSnapEnabled" config:type="boolean">false</config:config-item>
          <config:config-item config:name="SnapAngle" config:type="int">1500</config:config-item>
          <config:config-item config:name="ZoomOnPage" config:type="boolean">true</config:config-item>
          <config:config-item config:name="AnchoredTextOverflowLegacy" config:type="boolean">false</config:config-item>
        </config:config-item-map-entry>
      </config:config-item-map-indexed>
    </config:config-item-set>
    <config:config-item-set config:name="ooo:configuration-settings">
      <config:config-item config:name="ApplyUserData" config:type="boolean">true</config:config-item>
      <config:config-item config:name="BitmapTableURL" config:type="string">$(brandbaseurl)/share/palette%3B$(user)/config/standard.sob</config:config-item>
      <config:config-item config:name="CharacterCompressionType" config:type="short">0</config:config-item>
      <config:config-item config:name="ColorTableURL" config:type="string">$(brandbaseurl)/share/palette%3B$(user)/config/standard.soc</config:config-item>
      <config:config-item config:name="DashTableURL" config:type="string">$(brandbaseurl)/share/palette%3B$(user)/config/standard.sod</config:config-item>
      <config:config-item config:name="DefaultTabStop" config:type="int">1270</config:config-item>
      <config:config-item config:name="EmbedAsianScriptFonts" config:type="boolean">true</config:config-item>
      <config:config-item config:name="EmbedComplexScriptFonts" config:type="boolean">true</config:config-item>
      <config:config-item config:name="EmbedFonts" config:type="boolean">false</config:config-item>
      <config:config-item config:name="EmbedLatinScriptFonts" config:type="boolean">true</config:config-item>
      <config:config-item config:name="EmbedOnlyUsedFonts" config:type="boolean">false</config:config-item>
      <config:config-item config:name="GradientTableURL" config:type="string">$(brandbaseurl)/share/palette%3B$(user)/config/standard.sog</config:config-item>
      <config:config-item config:name="HandoutsHorizontal" config:type="boolean">true</config:config-item>
      <config:config-item config:name="HatchTableURL" config:type="string">$(brandbaseurl)/share/palette%3B$(user)/config/standard.soh</config:config-item>
      <config:config-item config:name="IsKernAsianPunctuation" config:type="boolean">false</config:config-item>
      <config:config-item config:name="IsPrintBooklet" config:type="boolean">false</config:config-item>
      <config:config-item config:name="IsPrintBookletBack" config:type="boolean">true</config:config-item>
      <config:config-item config:name="IsPrintBookletFront" config:type="boolean">true</config:config-item>
      <config:config-item config:name="IsPrintDate" config:type="boolean">false</config:config-item>
      <config:config-item config:name="IsPrintDrawing" config:type="boolean">true</config:config-item>
      <config:config-item config:name="IsPrintFitPage" config:type="boolean">false</config:config-item>
      <config:config-item config:name="IsPrintHandout" config:type="boolean">false</config:config-item>
      <config:config-item config:name="IsPrintHiddenPages" config:type="boolean">true</config:config-item>
      <config:config-item config:name="IsPrintNotes" config:type="boolean">false</config:config-item>
      <config:config-item config:name="IsPrintOutline" config:type="boolean">false</config:config-item>
      <config:config-item config:name="IsPrintPageName" config:type="boolean">false</config:config-item>
      <config:config-item config:name="IsPrintTilePage" config:type="boolean">false</config:config-item>
      <config:config-item config:name="IsPrintTime" config:type="boolean">false</config:config-item>
      <config:config-item config:name="LineEndTableURL" config:type="string">$(brandbaseurl)/share/palette%3B$(user)/config/standard.soe</config:config-item>
      <config:config-item config:name="LoadReadonly" config:type="boolean">false</config:config-item>
      <config:config-item config:name="PageNumberFormat" config:type="int">4</config:config-item>
      <config:config-item config:name="ParagraphSummation" config:type="boolean">false</config:config-item>
      <config:config-item config:name="PrintQuality" config:type="int">0</config:config-item>
      <config:config-item config:name="PrinterIndependentLayout" config:type="string">low-resolution</config:config-item>
      <config:config-item config:name="PrinterName" config:type="string"/>
      <config:config-item config:name="PrinterPaperFromSetup" config:type="boolean">false</config:config-item>
      <config:config-item config:name="PrinterSetup" config:type="base64Binary"/>
      <config:config-item config:name="SaveThumbnail" config:type="boolean">true</config:config-item>
      <config:config-item config:name="SaveVersionOnClose" config:type="boolean">false</config:config-item>
      <config:config-item config:name="SlidesPerHandout" config:type="short">6</config:config-item>
      <config:config-item config:name="UpdateFromTemplate" config:type="boolean">true</config:config-item>
    </config:config-item-set>
  </office:settings>
</office:document-settings>
</file>

<file path=styles.xml><?xml version="1.0" encoding="utf-8"?>
<office:document-styles xmlns:officeooo="http://openoffice.org/2009/office" xmlns:anim="urn:oasis:names:tc:opendocument:xmlns:animation:1.0" xmlns:smil="urn:oasis:names:tc:opendocument:xmlns:smil-compatible:1.0" xmlns:presentation="urn:oasis:names:tc:opendocument:xmlns:presentation:1.0" xmlns:css3t="http://www.w3.org/TR/css3-text/" xmlns:chart="urn:oasis:names:tc:opendocument:xmlns:chart:1.0" xmlns:svg="urn:oasis:names:tc:opendocument:xmlns:svg-compatible:1.0" xmlns:draw="urn:oasis:names:tc:opendocument:xmlns:drawing:1.0" xmlns:rpt="http://openoffice.org/2005/report" xmlns:text="urn:oasis:names:tc:opendocument:xmlns:text:1.0" xmlns:style="urn:oasis:names:tc:opendocument:xmlns:style:1.0" xmlns:meta="urn:oasis:names:tc:opendocument:xmlns:meta:1.0" xmlns:xlink="http://www.w3.org/1999/xlink" xmlns:xhtml="http://www.w3.org/1999/xhtml" xmlns:fo="urn:oasis:names:tc:opendocument:xmlns:xsl-fo-compatible:1.0" xmlns:of="urn:oasis:names:tc:opendocument:xmlns:of:1.2" xmlns:dc="http://purl.org/dc/elements/1.1/" xmlns:grddl="http://www.w3.org/2003/g/data-view#" xmlns:ooo="http://openoffice.org/2004/office" xmlns:dr3d="urn:oasis:names:tc:opendocument:xmlns:dr3d:1.0" xmlns:calcext="urn:org:documentfoundation:names:experimental:calc:xmlns:calcext:1.0" xmlns:drawooo="http://openoffice.org/2010/draw" xmlns:field="urn:openoffice:names:experimental:ooo-ms-interop:xmlns:field:1.0" xmlns:office="urn:oasis:names:tc:opendocument:xmlns:office:1.0" xmlns:table="urn:oasis:names:tc:opendocument:xmlns:table:1.0" xmlns:number="urn:oasis:names:tc:opendocument:xmlns:datastyle:1.0" xmlns:ooow="http://openoffice.org/2004/writer" xmlns:oooc="http://openoffice.org/2004/calc" xmlns:tableooo="http://openoffice.org/2009/table" xmlns:loext="urn:org:documentfoundation:names:experimental:office:xmlns:loext:1.0" xmlns:math="http://www.w3.org/1998/Math/MathML" xmlns:form="urn:oasis:names:tc:opendocument:xmlns:form:1.0" xmlns:script="urn:oasis:names:tc:opendocument:xmlns:script:1.0" xmlns:dom="http://www.w3.org/2001/xml-events" office:version="1.2">
  <office:font-face-decls>
    <style:font-face style:name="Liberation Sans" svg:font-family="'Liberation Sans'" style:font-family-generic="roman" style:font-pitch="variable"/>
    <style:font-face style:name="Liberation Serif" svg:font-family="'Liberation Serif'" style:font-family-generic="roman" style:font-pitch="variable"/>
    <style:font-face style:name="Noto Sans" svg:font-family="'Noto Sans'" style:font-family-generic="roman" style:font-pitch="variable"/>
    <style:font-face style:name="DejaVu Sans" svg:font-family="'DejaVu Sans'" style:font-family-generic="system" style:font-pitch="variable"/>
    <style:font-face style:name="Lohit Devanagari" svg:font-family="'Lohit Devanagari'" style:font-family-generic="system" style:font-pitch="variable"/>
    <style:font-face style:name="Noto Sans CJK SC" svg:font-family="'Noto Sans CJK SC'" style:font-family-generic="system" style:font-pitch="variable"/>
  </office:font-face-decls>
  <office:styles>
    <draw:gradient draw:name="Filled" draw:style="linear" draw:start-color="#ffffff" draw:end-color="#cccccc" draw:start-intensity="100%" draw:end-intensity="100%" draw:angle="300" draw:border="0%"/>
    <draw:gradient draw:name="Filled_20_Blue" draw:display-name="Filled Blue" draw:style="linear" draw:start-color="#729fcf" draw:end-color="#355269" draw:start-intensity="100%" draw:end-intensity="100%" draw:angle="300" draw:border="0%"/>
    <draw:gradient draw:name="Filled_20_Green" draw:display-name="Filled Green" draw:style="linear" draw:start-color="#77bc65" draw:end-color="#127622" draw:start-intensity="100%" draw:end-intensity="100%" draw:angle="300" draw:border="0%"/>
    <draw:gradient draw:name="Filled_20_Red" draw:display-name="Filled Red" draw:style="linear" draw:start-color="#ff6d6d" draw:end-color="#c9211e" draw:start-intensity="100%" draw:end-intensity="100%" draw:angle="300" draw:border="0%"/>
    <draw:gradient draw:name="Filled_20_Yellow" draw:display-name="Filled Yellow" draw:style="linear" draw:start-color="#ffde59" draw:end-color="#b47804" draw:start-intensity="100%" draw:end-intensity="100%" draw:angle="300" draw:border="0%"/>
    <draw:gradient draw:name="Shapes" draw:style="rectangular" draw:cx="50%" draw:cy="50%" draw:start-color="#cccccc" draw:end-color="#ffffff" draw:start-intensity="100%" draw:end-intensity="100%" draw:angle="0" draw:border="0%"/>
    <draw:marker draw:name="Arrow" svg:viewBox="0 0 20 30" svg:d="M10 0l-10 30h20z"/>
    <style:default-style style:family="graphic">
      <style:graphic-properties svg:stroke-color="#3465a4" draw:fill-color="#729fcf" fo:wrap-option="no-wrap"/>
      <style:paragraph-properties style:text-autospace="ideograph-alpha" style:punctuation-wrap="simple" style:line-break="strict" style:writing-mode="lr-tb" style:font-independent-line-spacing="false">
        <style:tab-stops/>
      </style:paragraph-properties>
      <style:text-properties style:use-window-font-color="true" style:font-name="Liberation Serif" fo:font-size="24pt" fo:language="en" fo:country="US" style:font-name-asian="DejaVu Sans" style:font-size-asian="24pt" style:language-asian="zh" style:country-asian="CN" style:font-name-complex="DejaVu Sans" style:font-size-complex="24pt" style:language-complex="hi" style:country-complex="IN"/>
    </style:default-style>
    <style:style style:name="standard" style:family="graphic">
      <style:graphic-properties draw:stroke="solid" svg:stroke-width="0cm" svg:stroke-color="#3465a4" draw:marker-start-width="0.2cm" draw:marker-start-center="false" draw:marker-end-width="0.2cm" draw:marker-end-center="false" draw:fill="solid" draw:fill-color="#729fcf" draw:textarea-horizontal-align="justify" fo:padding-top="0.125cm" fo:padding-bottom="0.125cm" fo:padding-left="0.25cm" fo:padding-right="0.25cm" draw:shadow="hidden" draw:shadow-offset-x="0.2cm" draw:shadow-offset-y="0.2cm" draw:shadow-color="#808080">
        <text:list-style style:name="standard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margin-top="0cm" fo:margin-bottom="0cm" fo:line-height="100%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18pt" fo:font-style="normal" fo:text-shadow="none" style:text-underline-style="none" fo:font-weight="normal" style:letter-kerning="true" style:font-name-asian="Noto Sans CJK SC" style:font-family-asian="'Noto Sans CJK SC'" style:font-family-generic-asian="system" style:font-pitch-asian="variable" style:font-size-asian="18pt" style:font-style-asian="normal" style:font-weight-asian="normal" style:font-name-complex="Lohit Devanagari" style:font-family-complex="'Lohit Devanagari'" style:font-family-generic-complex="system" style:font-pitch-complex="variable" style:font-size-complex="18pt" style:font-style-complex="normal" style:font-weight-complex="normal" style:text-emphasize="none" style:font-relief="none" style:text-overline-style="none" style:text-overline-color="font-color"/>
    </style:style>
    <style:style style:name="objectwithoutfill" style:family="graphic" style:parent-style-name="standard"/>
    <style:style style:name="Object_20_with_20_no_20_fill_20_and_20_no_20_line" style:display-name="Object with no fill and no line" style:family="graphic" style:parent-style-name="standard">
      <style:graphic-properties draw:stroke="none" draw:fill="none"/>
    </style:style>
    <style:style style:name="Text" style:family="graphic">
      <style:graphic-properties draw:stroke="solid" svg:stroke-color="#cccccc" draw:fill="solid" draw:fill-color="#eeeeee"/>
      <style:text-properties style:font-name="Noto Sans" fo:font-family="'Noto Sans'" style:font-family-generic="roman" style:font-pitch="variable"/>
    </style:style>
    <style:style style:name="A4" style:family="graphic" style:parent-style-name="Text">
      <style:graphic-properties draw:fill="none"/>
      <style:text-properties fo:font-size="18pt"/>
    </style:style>
    <style:style style:name="Title_20_A4" style:display-name="Title A4" style:family="graphic" style:parent-style-name="A4">
      <style:graphic-properties draw:stroke="none"/>
      <style:text-properties fo:font-size="44pt"/>
    </style:style>
    <style:style style:name="Heading_20_A4" style:display-name="Heading A4" style:family="graphic" style:parent-style-name="A4">
      <style:graphic-properties draw:stroke="none"/>
      <style:text-properties fo:font-size="24pt"/>
    </style:style>
    <style:style style:name="Text_20_A4" style:display-name="Text A4" style:family="graphic" style:parent-style-name="A4">
      <style:graphic-properties draw:stroke="none"/>
    </style:style>
    <style:style style:name="A4" style:family="graphic" style:parent-style-name="Text">
      <style:graphic-properties draw:fill="none"/>
      <style:text-properties fo:font-size="18pt"/>
    </style:style>
    <style:style style:name="Title_20_A0" style:display-name="Title A0" style:family="graphic" style:parent-style-name="A4">
      <style:graphic-properties draw:stroke="none"/>
      <style:text-properties fo:font-size="96pt"/>
    </style:style>
    <style:style style:name="Heading_20_A0" style:display-name="Heading A0" style:family="graphic" style:parent-style-name="A4">
      <style:graphic-properties draw:stroke="none"/>
      <style:text-properties fo:font-size="72pt"/>
    </style:style>
    <style:style style:name="Text_20_A0" style:display-name="Text A0" style:family="graphic" style:parent-style-name="A4">
      <style:graphic-properties draw:stroke="none"/>
    </style:style>
    <style:style style:name="Graphic" style:family="graphic">
      <style:graphic-properties draw:fill="solid" draw:fill-color="#ffffff"/>
      <style:text-properties style:font-name="Liberation Sans" fo:font-family="'Liberation Sans'" style:font-family-generic="roman" style:font-pitch="variable" fo:font-size="18pt"/>
    </style:style>
    <style:style style:name="Shapes" style:family="graphic" style:parent-style-name="Graphic">
      <style:graphic-properties draw:stroke="none" draw:fill="gradient" draw:fill-gradient-name="Shapes"/>
      <style:text-properties fo:font-size="14pt" fo:font-weight="bold"/>
    </style:style>
    <style:style style:name="Filled" style:family="graphic" style:parent-style-name="Shapes">
      <style:graphic-properties draw:fill="gradient" draw:fill-gradient-name="Filled"/>
    </style:style>
    <style:style style:name="Filled_20_Blue" style:display-name="Filled Blue" style:family="graphic" style:parent-style-name="Filled">
      <style:graphic-properties draw:fill-gradient-name="Filled_20_Blue"/>
      <style:text-properties fo:color="#ffffff"/>
    </style:style>
    <style:style style:name="Filled_20_Green" style:display-name="Filled Green" style:family="graphic" style:parent-style-name="Filled">
      <style:graphic-properties draw:fill-gradient-name="Filled_20_Green"/>
      <style:text-properties fo:color="#ffffff" style:font-name="Liberation Sans" fo:font-family="'Liberation Sans'" style:font-family-generic="roman" style:font-pitch="variable"/>
    </style:style>
    <style:style style:name="Filled_20_Red" style:display-name="Filled Red" style:family="graphic" style:parent-style-name="Filled">
      <style:graphic-properties draw:fill-gradient-name="Filled_20_Red"/>
      <style:text-properties fo:color="#ffffff"/>
    </style:style>
    <style:style style:name="Filled_20_Yellow" style:display-name="Filled Yellow" style:family="graphic" style:parent-style-name="Filled">
      <style:graphic-properties draw:fill-gradient-name="Filled_20_Yellow"/>
      <style:text-properties fo:color="#ffffff"/>
    </style:style>
    <style:style style:name="Outlined" style:family="graphic" style:parent-style-name="Shapes">
      <style:graphic-properties draw:stroke="solid" svg:stroke-width="0.081cm" svg:stroke-color="#000000" draw:fill="none"/>
    </style:style>
    <style:style style:name="Outlined_20_Blue" style:display-name="Outlined Blue" style:family="graphic" style:parent-style-name="Outlined">
      <style:graphic-properties svg:stroke-color="#355269"/>
      <style:text-properties fo:color="#355269"/>
    </style:style>
    <style:style style:name="Outlined_20_Green" style:display-name="Outlined Green" style:family="graphic" style:parent-style-name="Outlined">
      <style:graphic-properties svg:stroke-color="#127622"/>
      <style:text-properties fo:color="#127622"/>
    </style:style>
    <style:style style:name="Outlined_20_Red" style:display-name="Outlined Red" style:family="graphic" style:parent-style-name="Outlined">
      <style:graphic-properties svg:stroke-color="#c9211e"/>
      <style:text-properties fo:color="#c9211e"/>
    </style:style>
    <style:style style:name="Outlined_20_Yellow" style:display-name="Outlined Yellow" style:family="graphic" style:parent-style-name="Outlined">
      <style:graphic-properties draw:stroke="solid" svg:stroke-color="#b47804"/>
      <style:text-properties fo:color="#b47804"/>
    </style:style>
    <style:style style:name="Lines" style:family="graphic" style:parent-style-name="Graphic">
      <style:graphic-properties draw:stroke="solid" svg:stroke-color="#000000" draw:fill="none"/>
    </style:style>
    <style:style style:name="Arrow_20_Line" style:display-name="Arrow Line" style:family="graphic" style:parent-style-name="Lines">
      <style:graphic-properties draw:marker-start="Arrow" draw:marker-start-width="0.2cm" draw:marker-end="Arrow" draw:marker-end-width="0.2cm" draw:show-unit="true"/>
    </style:style>
    <style:style style:name="Arrow_20_Dashed" style:display-name="Arrow Dashed" style:family="graphic" style:parent-style-name="Lines">
      <style:graphic-properties draw:stroke="dash"/>
    </style:style>
    <style:style style:name="Default-background" style:family="presentation">
      <style:graphic-properties draw:stroke="none" draw:fill="none"/>
      <style:text-properties style:letter-kerning="true"/>
    </style:style>
    <style:style style:name="Default-backgroundobjects" style:family="presentation">
      <style:graphic-properties draw:textarea-horizontal-align="justify" draw:shadow="hidden" draw:shadow-offset-x="0.2cm" draw:shadow-offset-y="0.2cm" draw:shadow-color="#808080"/>
      <style:text-properties style:letter-kerning="true"/>
    </style:style>
    <style:style style:name="Default-notes" style:family="presentation">
      <style:graphic-properties draw:stroke="none" draw:fill="none"/>
      <style:paragraph-properties fo:margin-left="0.6cm" fo:margin-right="0cm" fo:text-indent="-0.6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20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20pt" style:font-style-asian="normal" style:font-weight-asian="normal" style:font-name-complex="Lohit Devanagari" style:font-family-complex="'Lohit Devanagari'" style:font-family-generic-complex="system" style:font-pitch-complex="variable" style:font-size-complex="20pt" style:font-style-complex="normal" style:font-weight-complex="normal" style:text-emphasize="none" style:font-relief="none" style:text-overline-style="none" style:text-overline-color="font-color"/>
    </style:style>
    <style:style style:name="Default-outline1" style:family="presentation">
      <style:graphic-properties draw:stroke="none" draw:fill="none" draw:auto-grow-height="false" draw:fit-to-size="shrink-to-fit" style:shrink-to-fit="true">
        <text:list-style style:name="Default-outline1">
          <text:list-level-style-bullet text:level="1" text:bullet-char="●">
            <style:list-level-properties text:space-before="0.3cm" text:min-label-width="0.9cm"/>
            <style:text-properties fo:font-family="StarSymbol" style:use-window-font-color="true" fo:font-size="45%"/>
          </text:list-level-style-bullet>
          <text:list-level-style-bullet text:level="2" text:bullet-char="–">
            <style:list-level-properties text:space-before="1.5cm" text:min-label-width="0.9cm"/>
            <style:text-properties fo:font-family="StarSymbol" style:use-window-font-color="true" fo:font-size="75%"/>
          </text:list-level-style-bullet>
          <text:list-level-style-bullet text:level="3" text:bullet-char="●">
            <style:list-level-properties text:space-before="2.8cm" text:min-label-width="0.8cm"/>
            <style:text-properties fo:font-family="StarSymbol" style:use-window-font-color="true" fo:font-size="45%"/>
          </text:list-level-style-bullet>
          <text:list-level-style-bullet text:level="4" text:bullet-char="–">
            <style:list-level-properties text:space-before="4.2cm" text:min-label-width="0.6cm"/>
            <style:text-properties fo:font-family="StarSymbol" style:use-window-font-color="true" fo:font-size="75%"/>
          </text:list-level-style-bullet>
          <text:list-level-style-bullet text:level="5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6.6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7.8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9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10.2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11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top="0.5cm" fo:margin-bottom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outline2" style:family="presentation" style:parent-style-name="Default-outline1">
      <style:paragraph-properties fo:margin-top="0.4cm" fo:margin-bottom="0cm"/>
      <style:text-properties fo:font-size="28pt" style:font-size-asian="28pt" style:font-size-complex="28pt"/>
    </style:style>
    <style:style style:name="Default-outline3" style:family="presentation" style:parent-style-name="Default-outline2">
      <style:paragraph-properties fo:margin-top="0.3cm" fo:margin-bottom="0cm"/>
      <style:text-properties fo:font-size="24pt" style:font-size-asian="24pt" style:font-size-complex="24pt"/>
    </style:style>
    <style:style style:name="Default-outline4" style:family="presentation" style:parent-style-name="Default-outline3">
      <style:paragraph-properties fo:margin-top="0.2cm" fo:margin-bottom="0cm"/>
      <style:text-properties fo:font-size="20pt" style:font-size-asian="20pt" style:font-size-complex="20pt"/>
    </style:style>
    <style:style style:name="Default-outline5" style:family="presentation" style:parent-style-name="Default-outline4">
      <style:paragraph-properties fo:margin-top="0.1cm" fo:margin-bottom="0cm"/>
      <style:text-properties fo:font-size="20pt" style:font-size-asian="20pt" style:font-size-complex="20pt"/>
    </style:style>
    <style:style style:name="Default-outline6" style:family="presentation" style:parent-style-name="Default-outline5">
      <style:paragraph-properties fo:margin-top="0.1cm" fo:margin-bottom="0cm"/>
      <style:text-properties fo:font-size="20pt" style:font-size-asian="20pt" style:font-size-complex="20pt"/>
    </style:style>
    <style:style style:name="Default-outline7" style:family="presentation" style:parent-style-name="Default-outline6">
      <style:paragraph-properties fo:margin-top="0.1cm" fo:margin-bottom="0cm"/>
      <style:text-properties fo:font-size="20pt" style:font-size-asian="20pt" style:font-size-complex="20pt"/>
    </style:style>
    <style:style style:name="Default-outline8" style:family="presentation" style:parent-style-name="Default-outline7">
      <style:paragraph-properties fo:margin-top="0.1cm" fo:margin-bottom="0cm"/>
      <style:text-properties fo:font-size="20pt" style:font-size-asian="20pt" style:font-size-complex="20pt"/>
    </style:style>
    <style:style style:name="Default-outline9" style:family="presentation" style:parent-style-name="Default-outline8">
      <style:paragraph-properties fo:margin-top="0.1cm" fo:margin-bottom="0cm"/>
      <style:text-properties fo:font-size="20pt" style:font-size-asian="20pt" style:font-size-complex="20pt"/>
    </style:style>
    <style:style style:name="Default-subtitle" style:family="presentation">
      <style:graphic-properties draw:stroke="none" draw:fill="none" draw:textarea-vertical-align="middle">
        <text:list-style style:name="Default-sub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margin-left="0cm" fo:margin-right="0cm" fo:text-align="center" fo:text-indent="0cm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32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32pt" style:font-style-asian="normal" style:font-weight-asian="normal" style:font-name-complex="Lohit Devanagari" style:font-family-complex="'Lohit Devanagari'" style:font-family-generic-complex="system" style:font-pitch-complex="variable" style:font-size-complex="32pt" style:font-style-complex="normal" style:font-weight-complex="normal" style:text-emphasize="none" style:font-relief="none" style:text-overline-style="none" style:text-overline-color="font-color"/>
    </style:style>
    <style:style style:name="Default-title" style:family="presentation">
      <style:graphic-properties draw:stroke="none" draw:fill="none" draw:textarea-vertical-align="middle">
        <text:list-style style:name="Default-title">
          <text:list-level-style-bullet text:level="1" text:bullet-char="●">
            <style:list-level-properties text:min-label-width="0.6cm"/>
            <style:text-properties fo:font-family="StarSymbol" style:use-window-font-color="true" fo:font-size="45%"/>
          </text:list-level-style-bullet>
          <text:list-level-style-bullet text:level="2" text:bullet-char="●">
            <style:list-level-properties text:space-before="0.6cm" text:min-label-width="0.6cm"/>
            <style:text-properties fo:font-family="StarSymbol" style:use-window-font-color="true" fo:font-size="45%"/>
          </text:list-level-style-bullet>
          <text:list-level-style-bullet text:level="3" text:bullet-char="●">
            <style:list-level-properties text:space-before="1.2cm" text:min-label-width="0.6cm"/>
            <style:text-properties fo:font-family="StarSymbol" style:use-window-font-color="true" fo:font-size="45%"/>
          </text:list-level-style-bullet>
          <text:list-level-style-bullet text:level="4" text:bullet-char="●">
            <style:list-level-properties text:space-before="1.8cm" text:min-label-width="0.6cm"/>
            <style:text-properties fo:font-family="StarSymbol" style:use-window-font-color="true" fo:font-size="45%"/>
          </text:list-level-style-bullet>
          <text:list-level-style-bullet text:level="5" text:bullet-char="●">
            <style:list-level-properties text:space-before="2.4cm" text:min-label-width="0.6cm"/>
            <style:text-properties fo:font-family="StarSymbol" style:use-window-font-color="true" fo:font-size="45%"/>
          </text:list-level-style-bullet>
          <text:list-level-style-bullet text:level="6" text:bullet-char="●">
            <style:list-level-properties text:space-before="3cm" text:min-label-width="0.6cm"/>
            <style:text-properties fo:font-family="StarSymbol" style:use-window-font-color="true" fo:font-size="45%"/>
          </text:list-level-style-bullet>
          <text:list-level-style-bullet text:level="7" text:bullet-char="●">
            <style:list-level-properties text:space-before="3.6cm" text:min-label-width="0.6cm"/>
            <style:text-properties fo:font-family="StarSymbol" style:use-window-font-color="true" fo:font-size="45%"/>
          </text:list-level-style-bullet>
          <text:list-level-style-bullet text:level="8" text:bullet-char="●">
            <style:list-level-properties text:space-before="4.2cm" text:min-label-width="0.6cm"/>
            <style:text-properties fo:font-family="StarSymbol" style:use-window-font-color="true" fo:font-size="45%"/>
          </text:list-level-style-bullet>
          <text:list-level-style-bullet text:level="9" text:bullet-char="●">
            <style:list-level-properties text:space-before="4.8cm" text:min-label-width="0.6cm"/>
            <style:text-properties fo:font-family="StarSymbol" style:use-window-font-color="true" fo:font-size="45%"/>
          </text:list-level-style-bullet>
          <text:list-level-style-bullet text:level="10" text:bullet-char="●">
            <style:list-level-properties text:space-before="5.4cm" text:min-label-width="0.6cm"/>
            <style:text-properties fo:font-family="StarSymbol" style:use-window-font-color="true" fo:font-size="45%"/>
          </text:list-level-style-bullet>
        </text:list-style>
      </style:graphic-properties>
      <style:paragraph-properties fo:text-align="center"/>
      <style:text-properties fo:font-variant="normal" fo:text-transform="none" style:use-window-font-color="true" style:text-outline="false" style:text-line-through-style="none" style:text-line-through-type="none" style:font-name="Liberation Sans" fo:font-family="'Liberation Sans'" style:font-family-generic="roman" style:font-pitch="variable" fo:font-size="44pt" fo:font-style="normal" fo:text-shadow="none" style:text-underline-style="none" fo:font-weight="normal" style:letter-kerning="true" fo:background-color="transparent" style:font-name-asian="Noto Sans CJK SC" style:font-family-asian="'Noto Sans CJK SC'" style:font-family-generic-asian="system" style:font-pitch-asian="variable" style:font-size-asian="44pt" style:font-style-asian="normal" style:font-weight-asian="normal" style:font-name-complex="Lohit Devanagari" style:font-family-complex="'Lohit Devanagari'" style:font-family-generic-complex="system" style:font-pitch-complex="variable" style:font-size-complex="44pt" style:font-style-complex="normal" style:font-weight-complex="normal" style:text-emphasize="none" style:font-relief="none" style:text-overline-style="none" style:text-overline-color="font-color"/>
    </style:style>
    <style:presentation-page-layout style:name="AL0T26">
      <presentation:placeholder presentation:object="handout" svg:x="2.058cm" svg:y="1.743cm" svg:width="10.556cm" svg:height="-0.233cm"/>
      <presentation:placeholder presentation:object="handout" svg:x="15.414cm" svg:y="1.743cm" svg:width="10.556cm" svg:height="-0.233cm"/>
      <presentation:placeholder presentation:object="handout" svg:x="2.058cm" svg:y="3.612cm" svg:width="10.556cm" svg:height="-0.233cm"/>
      <presentation:placeholder presentation:object="handout" svg:x="15.414cm" svg:y="3.612cm" svg:width="10.556cm" svg:height="-0.233cm"/>
      <presentation:placeholder presentation:object="handout" svg:x="2.058cm" svg:y="5.481cm" svg:width="10.556cm" svg:height="-0.233cm"/>
      <presentation:placeholder presentation:object="handout" svg:x="15.414cm" svg:y="5.481cm" svg:width="10.556cm" svg:height="-0.233cm"/>
    </style:presentation-page-layout>
    <style:presentation-page-layout style:name="AL1T0">
      <presentation:placeholder presentation:object="title" svg:x="2.058cm" svg:y="1.743cm" svg:width="23.912cm" svg:height="3.507cm"/>
      <presentation:placeholder presentation:object="subtitle" svg:x="2.058cm" svg:y="5.838cm" svg:width="23.912cm" svg:height="13.23cm"/>
    </style:presentation-page-layout>
  </office:styles>
  <office:automatic-styles>
    <style:page-layout style:name="PM0">
      <style:page-layout-properties fo:margin-top="0cm" fo:margin-bottom="0cm" fo:margin-left="0cm" fo:margin-right="0cm" fo:page-width="21.59cm" fo:page-height="27.94cm" style:print-orientation="portrait"/>
    </style:page-layout>
    <style:page-layout style:name="PM1">
      <style:page-layout-properties fo:margin-top="0cm" fo:margin-bottom="0cm" fo:margin-left="0cm" fo:margin-right="0cm" fo:page-width="28cm" fo:page-height="15.75cm" style:print-orientation="landscape"/>
    </style:page-layout>
    <style:style style:name="Mdp1" style:family="drawing-page">
      <style:drawing-page-properties draw:background-size="border" draw:fill="none"/>
    </style:style>
    <style:style style:name="Mdp2" style:family="drawing-page">
      <style:drawing-page-properties presentation:display-header="true" presentation:display-footer="true" presentation:display-page-number="false" presentation:display-date-time="true"/>
    </style:style>
    <style:style style:name="Mgr1" style:family="graphic" style:parent-style-name="standard">
      <style:graphic-properties draw:stroke="none" draw:fill="none" draw:fill-color="#ffffff" draw:auto-grow-height="false" fo:min-height="1.397cm"/>
      <style:paragraph-properties style:writing-mode="lr-tb"/>
    </style:style>
    <style:style style:name="Mgr2" style:family="graphic" style:parent-style-name="standard">
      <style:graphic-properties draw:stroke="none" draw:fill="none" draw:fill-color="#ffffff" draw:textarea-vertical-align="bottom" draw:auto-grow-height="false" fo:min-height="1.397cm"/>
      <style:paragraph-properties style:writing-mode="lr-tb"/>
    </style:style>
    <style:style style:name="Mpr1" style:family="presentation" style:parent-style-name="Default-backgroundobjects">
      <style:graphic-properties draw:stroke="none" draw:fill="none" draw:fill-color="#ffffff" draw:auto-grow-height="false" fo:min-height="1.086cm"/>
      <style:paragraph-properties style:writing-mode="lr-tb"/>
    </style:style>
    <style:style style:name="Mpr2" style:family="presentation" style:parent-style-name="Default-backgroundobjects">
      <style:graphic-properties draw:stroke="none" draw:fill="none" draw:fill-color="#ffffff" draw:auto-grow-height="false" fo:min-height="1.397cm"/>
      <style:paragraph-properties style:writing-mode="lr-tb"/>
    </style:style>
    <style:style style:name="Mpr3" style:family="presentation" style:parent-style-name="Default-backgroundobjects">
      <style:graphic-properties draw:stroke="none" draw:fill="none" draw:fill-color="#ffffff" draw:textarea-vertical-align="bottom" draw:auto-grow-height="false" fo:min-height="1.397cm"/>
      <style:paragraph-properties style:writing-mode="lr-tb"/>
    </style:style>
    <style:style style:name="MP1" style:family="paragraph">
      <style:text-properties fo:font-size="14pt" style:font-size-asian="14pt" style:font-size-complex="14pt"/>
    </style:style>
    <style:style style:name="MP2" style:family="paragraph">
      <loext:graphic-properties draw:fill="none" draw:fill-color="#ffffff"/>
      <style:text-properties fo:font-size="14pt" style:font-size-asian="14pt" style:font-size-complex="14pt"/>
    </style:style>
    <style:style style:name="MP3" style:family="paragraph">
      <style:paragraph-properties fo:text-align="end"/>
      <style:text-properties fo:font-size="14pt" style:font-size-asian="14pt" style:font-size-complex="14pt"/>
    </style:style>
    <style:style style:name="MP4" style:family="paragraph">
      <loext:graphic-properties draw:fill="none" draw:fill-color="#ffffff"/>
      <style:paragraph-properties fo:text-align="end"/>
      <style:text-properties fo:font-size="14pt" style:font-size-asian="14pt" style:font-size-complex="14pt"/>
    </style:style>
    <style:style style:name="MP5" style:family="paragraph">
      <style:paragraph-properties fo:text-align="center"/>
      <style:text-properties fo:font-size="14pt" style:font-size-asian="14pt" style:font-size-complex="14pt"/>
    </style:style>
    <style:style style:name="MP6" style:family="paragraph">
      <loext:graphic-properties draw:fill="none" draw:fill-color="#ffffff"/>
      <style:paragraph-properties fo:text-align="center"/>
      <style:text-properties fo:font-size="14pt" style:font-size-asian="14pt" style:font-size-complex="14pt"/>
    </style:style>
    <text:list-style style:name="ML1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  <text:list-style style:name="ML2">
      <text:list-level-style-bullet text:level="1" text:bullet-char="●">
        <style:list-level-properties text:min-label-width="0.6cm"/>
        <style:text-properties fo:font-family="StarSymbol" style:use-window-font-color="true" fo:font-size="45%"/>
      </text:list-level-style-bullet>
      <text:list-level-style-bullet text:level="2" text:bullet-char="●">
        <style:list-level-properties text:space-before="0.6cm" text:min-label-width="0.6cm"/>
        <style:text-properties fo:font-family="StarSymbol" style:use-window-font-color="true" fo:font-size="45%"/>
      </text:list-level-style-bullet>
      <text:list-level-style-bullet text:level="3" text:bullet-char="●">
        <style:list-level-properties text:space-before="1.2cm" text:min-label-width="0.6cm"/>
        <style:text-properties fo:font-family="StarSymbol" style:use-window-font-color="true" fo:font-size="45%"/>
      </text:list-level-style-bullet>
      <text:list-level-style-bullet text:level="4" text:bullet-char="●">
        <style:list-level-properties text:space-before="1.8cm" text:min-label-width="0.6cm"/>
        <style:text-properties fo:font-family="StarSymbol" style:use-window-font-color="true" fo:font-size="45%"/>
      </text:list-level-style-bullet>
      <text:list-level-style-bullet text:level="5" text:bullet-char="●">
        <style:list-level-properties text:space-before="2.4cm" text:min-label-width="0.6cm"/>
        <style:text-properties fo:font-family="StarSymbol" style:use-window-font-color="true" fo:font-size="45%"/>
      </text:list-level-style-bullet>
      <text:list-level-style-bullet text:level="6" text:bullet-char="●">
        <style:list-level-properties text:space-before="3cm" text:min-label-width="0.6cm"/>
        <style:text-properties fo:font-family="StarSymbol" style:use-window-font-color="true" fo:font-size="45%"/>
      </text:list-level-style-bullet>
      <text:list-level-style-bullet text:level="7" text:bullet-char="●">
        <style:list-level-properties text:space-before="3.6cm" text:min-label-width="0.6cm"/>
        <style:text-properties fo:font-family="StarSymbol" style:use-window-font-color="true" fo:font-size="45%"/>
      </text:list-level-style-bullet>
      <text:list-level-style-bullet text:level="8" text:bullet-char="●">
        <style:list-level-properties text:space-before="4.2cm" text:min-label-width="0.6cm"/>
        <style:text-properties fo:font-family="StarSymbol" style:use-window-font-color="true" fo:font-size="45%"/>
      </text:list-level-style-bullet>
      <text:list-level-style-bullet text:level="9" text:bullet-char="●">
        <style:list-level-properties text:space-before="4.8cm" text:min-label-width="0.6cm"/>
        <style:text-properties fo:font-family="StarSymbol" style:use-window-font-color="true" fo:font-size="45%"/>
      </text:list-level-style-bullet>
      <text:list-level-style-bullet text:level="10" text:bullet-char="●">
        <style:list-level-properties text:space-before="5.4cm" text:min-label-width="0.6cm"/>
        <style:text-properties fo:font-family="StarSymbol" style:use-window-font-color="true" fo:font-size="45%"/>
      </text:list-level-style-bullet>
    </text:list-style>
  </office:automatic-styles>
  <office:master-styles>
    <draw:layer-set>
      <draw:layer draw:name="layout"/>
      <draw:layer draw:name="background"/>
      <draw:layer draw:name="backgroundobjects"/>
      <draw:layer draw:name="controls"/>
      <draw:layer draw:name="measurelines"/>
    </draw:layer-set>
    <style:handout-master presentation:presentation-page-layout-name="AL0T26" style:page-layout-name="PM0" draw:style-name="Mdp2">
      <draw:page-thumbnail draw:layer="backgroundobjects" svg:width="9.294cm" svg:height="5.227cm" svg:x="1cm" svg:y="3.307cm"/>
      <draw:page-thumbnail draw:layer="backgroundobjects" svg:width="9.294cm" svg:height="5.227cm" svg:x="1cm" svg:y="11.355cm"/>
      <draw:page-thumbnail draw:layer="backgroundobjects" svg:width="9.294cm" svg:height="5.227cm" svg:x="1cm" svg:y="19.403cm"/>
      <draw:page-thumbnail draw:layer="backgroundobjects" svg:width="9.294cm" svg:height="5.227cm" svg:x="11.295cm" svg:y="3.307cm"/>
      <draw:page-thumbnail draw:layer="backgroundobjects" svg:width="9.294cm" svg:height="5.227cm" svg:x="11.295cm" svg:y="11.355cm"/>
      <draw:page-thumbnail draw:layer="backgroundobjects" svg:width="9.294cm" svg:height="5.227cm" svg:x="11.295cm" svg:y="19.403cm"/>
      <draw:frame draw:style-name="Mgr1" draw:text-style-name="MP2" draw:layer="backgroundobjects" svg:width="9.369cm" svg:height="1.396cm" svg:x="0cm" svg:y="0cm" presentation:class="header">
        <draw:text-box>
          <text:p text:style-name="MP1">
            <presentation:header/>
          </text:p>
        </draw:text-box>
      </draw:frame>
      <draw:frame draw:style-name="Mgr1" draw:text-style-name="MP4" draw:layer="backgroundobjects" svg:width="9.369cm" svg:height="1.396cm" svg:x="12.22cm" svg:y="0cm" presentation:class="date-time">
        <draw:text-box>
          <text:p text:style-name="MP3">
            <presentation:date-time/>
          </text:p>
        </draw:text-box>
      </draw:frame>
      <draw:frame draw:style-name="Mgr2" draw:text-style-name="MP2" draw:layer="backgroundobjects" svg:width="9.369cm" svg:height="1.396cm" svg:x="0cm" svg:y="26.543cm" presentation:class="footer">
        <draw:text-box>
          <text:p text:style-name="MP1">
            <presentation:footer/>
          </text:p>
        </draw:text-box>
      </draw:frame>
      <draw:frame draw:style-name="Mgr2" draw:text-style-name="MP4" draw:layer="backgroundobjects" svg:width="9.369cm" svg:height="1.396cm" svg:x="12.22cm" svg:y="26.543cm" presentation:class="page-number">
        <draw:text-box>
          <text:p text:style-name="MP3">
            <text:page-number>&lt;number&gt;</text:page-number>
          </text:p>
        </draw:text-box>
      </draw:frame>
    </style:handout-master>
    <style:master-page style:name="Default" style:page-layout-name="PM1" draw:style-name="Mdp1">
      <draw:frame presentation:style-name="Default-title" draw:layer="backgroundobjects" svg:width="25.199cm" svg:height="2.629cm" svg:x="1.4cm" svg:y="0.628cm" presentation:class="title" presentation:placeholder="true">
        <draw:text-box/>
      </draw:frame>
      <draw:frame presentation:style-name="Default-outline1" draw:layer="backgroundobjects" svg:width="25.199cm" svg:height="9.134cm" svg:x="1.4cm" svg:y="3.685cm" presentation:class="outline" presentation:placeholder="true">
        <draw:text-box/>
      </draw:frame>
      <draw:frame presentation:style-name="Mpr1" draw:text-style-name="MP2" draw:layer="backgroundobjects" svg:width="6.523cm" svg:height="1.085cm" svg:x="1.4cm" svg:y="14.348cm" presentation:class="date-time">
        <draw:text-box>
          <text:p text:style-name="MP1">
            <presentation:date-time/>
          </text:p>
        </draw:text-box>
      </draw:frame>
      <draw:frame presentation:style-name="Mpr1" draw:text-style-name="MP6" draw:layer="backgroundobjects" svg:width="8.875cm" svg:height="1.085cm" svg:x="9.576cm" svg:y="14.348cm" presentation:class="footer">
        <draw:text-box>
          <text:p text:style-name="MP5">
            <presentation:footer/>
          </text:p>
        </draw:text-box>
      </draw:frame>
      <draw:frame presentation:style-name="Mpr1" draw:text-style-name="MP4" draw:layer="backgroundobjects" svg:width="6.523cm" svg:height="1.085cm" svg:x="20.076cm" svg:y="14.348cm" presentation:class="page-number">
        <draw:text-box>
          <text:p text:style-name="MP3">
            <text:page-number>&lt;number&gt;</text:page-number>
          </text:p>
        </draw:text-box>
      </draw:frame>
      <presentation:notes style:page-layout-name="PM0">
        <draw:page-thumbnail presentation:style-name="Default-title" draw:layer="backgroundobjects" svg:width="18.624cm" svg:height="10.476cm" svg:x="1.482cm" svg:y="2.123cm" presentation:class="page"/>
        <draw:frame presentation:style-name="Default-notes" draw:layer="backgroundobjects" svg:width="17.271cm" svg:height="12.572cm" svg:x="2.159cm" svg:y="13.271cm" presentation:class="notes" presentation:placeholder="true">
          <draw:text-box/>
        </draw:frame>
        <draw:frame presentation:style-name="Mpr2" draw:text-style-name="MP2" draw:layer="backgroundobjects" svg:width="9.369cm" svg:height="1.396cm" svg:x="0cm" svg:y="0cm" presentation:class="header">
          <draw:text-box>
            <text:p text:style-name="MP1">
              <presentation:header/>
            </text:p>
          </draw:text-box>
        </draw:frame>
        <draw:frame presentation:style-name="Mpr2" draw:text-style-name="MP4" draw:layer="backgroundobjects" svg:width="9.369cm" svg:height="1.396cm" svg:x="12.22cm" svg:y="0cm" presentation:class="date-time">
          <draw:text-box>
            <text:p text:style-name="MP3">
              <presentation:date-time/>
            </text:p>
          </draw:text-box>
        </draw:frame>
        <draw:frame presentation:style-name="Mpr3" draw:text-style-name="MP2" draw:layer="backgroundobjects" svg:width="9.369cm" svg:height="1.396cm" svg:x="0cm" svg:y="26.543cm" presentation:class="footer">
          <draw:text-box>
            <text:p text:style-name="MP1">
              <presentation:footer/>
            </text:p>
          </draw:text-box>
        </draw:frame>
        <draw:frame presentation:style-name="Mpr3" draw:text-style-name="MP4" draw:layer="backgroundobjects" svg:width="9.369cm" svg:height="1.396cm" svg:x="12.22cm" svg:y="26.543cm" presentation:class="page-number">
          <draw:text-box>
            <text:p text:style-name="MP3">
              <text:page-number>&lt;number&gt;</text:page-number>
            </text:p>
          </draw:text-box>
        </draw:frame>
      </presentation:notes>
    </style:master-page>
  </office:master-styles>
</office:document-styles>
</file>